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>
        <p:scale>
          <a:sx n="110" d="100"/>
          <a:sy n="110" d="100"/>
        </p:scale>
        <p:origin x="-6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29F091-45E2-4B8C-AE74-56F10A0B95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964C4-294A-4650-8412-03C81E6025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459B8-C33D-42E1-BEB1-1A9607D7F58B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080AC-EFE5-41FC-9BD8-19BDFB0CB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6FC55-0FD3-41D3-92DF-AC65697AC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E65C4-CAAD-426B-9729-74AF184F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31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B31E15-18E4-4D72-8224-099D9A82A3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3822357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520DCFF0-24DA-4600-9B1C-AD760B1DCED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355119" y="197543"/>
            <a:ext cx="909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SUNDAY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146">
            <a:extLst>
              <a:ext uri="{FF2B5EF4-FFF2-40B4-BE49-F238E27FC236}">
                <a16:creationId xmlns:a16="http://schemas.microsoft.com/office/drawing/2014/main" id="{C38B10E1-E993-4AAB-B80C-F295B3C3A9C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437756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47">
            <a:extLst>
              <a:ext uri="{FF2B5EF4-FFF2-40B4-BE49-F238E27FC236}">
                <a16:creationId xmlns:a16="http://schemas.microsoft.com/office/drawing/2014/main" id="{01CEC503-FBCF-4C30-A466-88CA145E87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517218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TUESDAY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148">
            <a:extLst>
              <a:ext uri="{FF2B5EF4-FFF2-40B4-BE49-F238E27FC236}">
                <a16:creationId xmlns:a16="http://schemas.microsoft.com/office/drawing/2014/main" id="{64701DBC-00C9-48E2-B021-72D1D04F72E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601442" y="197543"/>
            <a:ext cx="909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WEDNESDAY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149">
            <a:extLst>
              <a:ext uri="{FF2B5EF4-FFF2-40B4-BE49-F238E27FC236}">
                <a16:creationId xmlns:a16="http://schemas.microsoft.com/office/drawing/2014/main" id="{C035654B-0A6B-4177-80FB-08B7C67536A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684078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THURSDAY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150">
            <a:extLst>
              <a:ext uri="{FF2B5EF4-FFF2-40B4-BE49-F238E27FC236}">
                <a16:creationId xmlns:a16="http://schemas.microsoft.com/office/drawing/2014/main" id="{1D48C70B-0119-4BE7-968D-26D67FAB958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765127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FRIDAY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51">
            <a:extLst>
              <a:ext uri="{FF2B5EF4-FFF2-40B4-BE49-F238E27FC236}">
                <a16:creationId xmlns:a16="http://schemas.microsoft.com/office/drawing/2014/main" id="{B79F4052-17F3-45FF-8332-9DD582931D7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49351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SATURDAY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FAB5CE58-35F7-48AC-BEC0-5743E47BDB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175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3" name="Picture Placeholder 121">
            <a:extLst>
              <a:ext uri="{FF2B5EF4-FFF2-40B4-BE49-F238E27FC236}">
                <a16:creationId xmlns:a16="http://schemas.microsoft.com/office/drawing/2014/main" id="{31A52F2A-4D3A-4D53-A2E4-9FE896E59F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5332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4" name="Picture Placeholder 121">
            <a:extLst>
              <a:ext uri="{FF2B5EF4-FFF2-40B4-BE49-F238E27FC236}">
                <a16:creationId xmlns:a16="http://schemas.microsoft.com/office/drawing/2014/main" id="{8546FFDB-3EC5-497F-9B81-EBE569DCED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4488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5" name="Picture Placeholder 121">
            <a:extLst>
              <a:ext uri="{FF2B5EF4-FFF2-40B4-BE49-F238E27FC236}">
                <a16:creationId xmlns:a16="http://schemas.microsoft.com/office/drawing/2014/main" id="{7BCE5A3A-0979-4494-AF22-79E6D27149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41883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6" name="Picture Placeholder 121">
            <a:extLst>
              <a:ext uri="{FF2B5EF4-FFF2-40B4-BE49-F238E27FC236}">
                <a16:creationId xmlns:a16="http://schemas.microsoft.com/office/drawing/2014/main" id="{4976F5F4-3593-4699-9824-6247332A00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1040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7" name="Picture Placeholder 121">
            <a:extLst>
              <a:ext uri="{FF2B5EF4-FFF2-40B4-BE49-F238E27FC236}">
                <a16:creationId xmlns:a16="http://schemas.microsoft.com/office/drawing/2014/main" id="{516E740C-5C5C-4B96-85CD-4C28FE5C87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00196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8" name="Picture Placeholder 121">
            <a:extLst>
              <a:ext uri="{FF2B5EF4-FFF2-40B4-BE49-F238E27FC236}">
                <a16:creationId xmlns:a16="http://schemas.microsoft.com/office/drawing/2014/main" id="{4E25AC03-F62A-4493-AF37-4FDA57D8F5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887591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9" name="Picture Placeholder 121">
            <a:extLst>
              <a:ext uri="{FF2B5EF4-FFF2-40B4-BE49-F238E27FC236}">
                <a16:creationId xmlns:a16="http://schemas.microsoft.com/office/drawing/2014/main" id="{8CE1A713-6011-47EE-AB3D-807C77BB77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175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0" name="Picture Placeholder 121">
            <a:extLst>
              <a:ext uri="{FF2B5EF4-FFF2-40B4-BE49-F238E27FC236}">
                <a16:creationId xmlns:a16="http://schemas.microsoft.com/office/drawing/2014/main" id="{DC7DAB17-F8C1-4E4D-85B7-D0E75794C2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75332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1" name="Picture Placeholder 121">
            <a:extLst>
              <a:ext uri="{FF2B5EF4-FFF2-40B4-BE49-F238E27FC236}">
                <a16:creationId xmlns:a16="http://schemas.microsoft.com/office/drawing/2014/main" id="{DC565E2C-AAE9-422F-91B1-DE888FF05A1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54488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2" name="Picture Placeholder 121">
            <a:extLst>
              <a:ext uri="{FF2B5EF4-FFF2-40B4-BE49-F238E27FC236}">
                <a16:creationId xmlns:a16="http://schemas.microsoft.com/office/drawing/2014/main" id="{408958D1-03A3-429F-8411-A4D74EFA20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41883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3" name="Picture Placeholder 121">
            <a:extLst>
              <a:ext uri="{FF2B5EF4-FFF2-40B4-BE49-F238E27FC236}">
                <a16:creationId xmlns:a16="http://schemas.microsoft.com/office/drawing/2014/main" id="{EAF14695-C584-4E3D-B3CA-711739B5D2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721040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4" name="Picture Placeholder 121">
            <a:extLst>
              <a:ext uri="{FF2B5EF4-FFF2-40B4-BE49-F238E27FC236}">
                <a16:creationId xmlns:a16="http://schemas.microsoft.com/office/drawing/2014/main" id="{2B7731BA-AE02-4952-8196-0E4E208EBB1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00196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5" name="Picture Placeholder 121">
            <a:extLst>
              <a:ext uri="{FF2B5EF4-FFF2-40B4-BE49-F238E27FC236}">
                <a16:creationId xmlns:a16="http://schemas.microsoft.com/office/drawing/2014/main" id="{E8CC9996-E742-47BF-9CFD-52B48F02F8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887591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3" name="Picture Placeholder 121">
            <a:extLst>
              <a:ext uri="{FF2B5EF4-FFF2-40B4-BE49-F238E27FC236}">
                <a16:creationId xmlns:a16="http://schemas.microsoft.com/office/drawing/2014/main" id="{A2C72F17-0543-40C1-9DEA-1C3EEA5E69C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96175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4" name="Picture Placeholder 121">
            <a:extLst>
              <a:ext uri="{FF2B5EF4-FFF2-40B4-BE49-F238E27FC236}">
                <a16:creationId xmlns:a16="http://schemas.microsoft.com/office/drawing/2014/main" id="{0A883D7C-268B-4E95-B246-0A1156B8BC9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75332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5" name="Picture Placeholder 121">
            <a:extLst>
              <a:ext uri="{FF2B5EF4-FFF2-40B4-BE49-F238E27FC236}">
                <a16:creationId xmlns:a16="http://schemas.microsoft.com/office/drawing/2014/main" id="{09AE3E1C-51D0-4B13-AC2B-ECFA9B8BA2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54488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6" name="Picture Placeholder 121">
            <a:extLst>
              <a:ext uri="{FF2B5EF4-FFF2-40B4-BE49-F238E27FC236}">
                <a16:creationId xmlns:a16="http://schemas.microsoft.com/office/drawing/2014/main" id="{78D4BA69-E5A7-4517-8BCC-C85E8FE0244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641883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7" name="Picture Placeholder 121">
            <a:extLst>
              <a:ext uri="{FF2B5EF4-FFF2-40B4-BE49-F238E27FC236}">
                <a16:creationId xmlns:a16="http://schemas.microsoft.com/office/drawing/2014/main" id="{79DBE8B5-B93D-476F-9424-D9096717131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21040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8" name="Picture Placeholder 121">
            <a:extLst>
              <a:ext uri="{FF2B5EF4-FFF2-40B4-BE49-F238E27FC236}">
                <a16:creationId xmlns:a16="http://schemas.microsoft.com/office/drawing/2014/main" id="{14AB50EF-260C-4B84-90B4-DF20EF98CAF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800196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9" name="Picture Placeholder 121">
            <a:extLst>
              <a:ext uri="{FF2B5EF4-FFF2-40B4-BE49-F238E27FC236}">
                <a16:creationId xmlns:a16="http://schemas.microsoft.com/office/drawing/2014/main" id="{4E3FC773-8162-42E9-A8D1-CE23E54875E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887591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0" name="Picture Placeholder 121">
            <a:extLst>
              <a:ext uri="{FF2B5EF4-FFF2-40B4-BE49-F238E27FC236}">
                <a16:creationId xmlns:a16="http://schemas.microsoft.com/office/drawing/2014/main" id="{0863A92C-9F37-4635-80FE-90EB14FE930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96175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1" name="Picture Placeholder 121">
            <a:extLst>
              <a:ext uri="{FF2B5EF4-FFF2-40B4-BE49-F238E27FC236}">
                <a16:creationId xmlns:a16="http://schemas.microsoft.com/office/drawing/2014/main" id="{9F4B7E4A-8CEE-4A87-B1AC-3E08E3142E6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475332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2" name="Picture Placeholder 121">
            <a:extLst>
              <a:ext uri="{FF2B5EF4-FFF2-40B4-BE49-F238E27FC236}">
                <a16:creationId xmlns:a16="http://schemas.microsoft.com/office/drawing/2014/main" id="{C1E4C3C8-7753-4200-AB78-B76EFD15907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554488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3" name="Picture Placeholder 121">
            <a:extLst>
              <a:ext uri="{FF2B5EF4-FFF2-40B4-BE49-F238E27FC236}">
                <a16:creationId xmlns:a16="http://schemas.microsoft.com/office/drawing/2014/main" id="{E399167E-E75E-4F0E-9CB7-B45828213F6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641883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4" name="Picture Placeholder 121">
            <a:extLst>
              <a:ext uri="{FF2B5EF4-FFF2-40B4-BE49-F238E27FC236}">
                <a16:creationId xmlns:a16="http://schemas.microsoft.com/office/drawing/2014/main" id="{11DC181A-F026-42A2-A76D-8E353561FA7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721040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5" name="Picture Placeholder 121">
            <a:extLst>
              <a:ext uri="{FF2B5EF4-FFF2-40B4-BE49-F238E27FC236}">
                <a16:creationId xmlns:a16="http://schemas.microsoft.com/office/drawing/2014/main" id="{09C70BA5-AB87-4B85-B387-8F9D565EE81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00196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6" name="Picture Placeholder 121">
            <a:extLst>
              <a:ext uri="{FF2B5EF4-FFF2-40B4-BE49-F238E27FC236}">
                <a16:creationId xmlns:a16="http://schemas.microsoft.com/office/drawing/2014/main" id="{B5D75DD5-8F30-4F0B-B035-2F82D27B190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887591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7" name="Picture Placeholder 121">
            <a:extLst>
              <a:ext uri="{FF2B5EF4-FFF2-40B4-BE49-F238E27FC236}">
                <a16:creationId xmlns:a16="http://schemas.microsoft.com/office/drawing/2014/main" id="{5DC27384-D552-4504-82D1-6FD0DF4580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396175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8" name="Picture Placeholder 121">
            <a:extLst>
              <a:ext uri="{FF2B5EF4-FFF2-40B4-BE49-F238E27FC236}">
                <a16:creationId xmlns:a16="http://schemas.microsoft.com/office/drawing/2014/main" id="{4A6C9D31-5FB2-49F0-86DB-0D5E8EDE016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475332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9" name="Picture Placeholder 121">
            <a:extLst>
              <a:ext uri="{FF2B5EF4-FFF2-40B4-BE49-F238E27FC236}">
                <a16:creationId xmlns:a16="http://schemas.microsoft.com/office/drawing/2014/main" id="{A9391E79-844C-4B79-9F04-7792860479B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54488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0" name="Picture Placeholder 121">
            <a:extLst>
              <a:ext uri="{FF2B5EF4-FFF2-40B4-BE49-F238E27FC236}">
                <a16:creationId xmlns:a16="http://schemas.microsoft.com/office/drawing/2014/main" id="{8098DC24-A866-487F-9B43-A929E6E19F7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41883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1" name="Picture Placeholder 121">
            <a:extLst>
              <a:ext uri="{FF2B5EF4-FFF2-40B4-BE49-F238E27FC236}">
                <a16:creationId xmlns:a16="http://schemas.microsoft.com/office/drawing/2014/main" id="{D53D33A9-7F7E-4C2D-867E-C845B358BA0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721040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2" name="Picture Placeholder 121">
            <a:extLst>
              <a:ext uri="{FF2B5EF4-FFF2-40B4-BE49-F238E27FC236}">
                <a16:creationId xmlns:a16="http://schemas.microsoft.com/office/drawing/2014/main" id="{7CC86BFD-B934-4EA4-9E52-0F5A2A53082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800196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3" name="Picture Placeholder 121">
            <a:extLst>
              <a:ext uri="{FF2B5EF4-FFF2-40B4-BE49-F238E27FC236}">
                <a16:creationId xmlns:a16="http://schemas.microsoft.com/office/drawing/2014/main" id="{EC760904-0154-4C47-8617-34973D0488C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887591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81C26294-4510-48C8-A2C6-B01D7AFAE3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0" y="5876926"/>
            <a:ext cx="3822700" cy="352424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&lt; XYZ Social Handle Here &gt;</a:t>
            </a:r>
          </a:p>
        </p:txBody>
      </p:sp>
    </p:spTree>
    <p:extLst>
      <p:ext uri="{BB962C8B-B14F-4D97-AF65-F5344CB8AC3E}">
        <p14:creationId xmlns:p14="http://schemas.microsoft.com/office/powerpoint/2010/main" val="271225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1CF7-6C0B-4ABA-A257-C27CB339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F3E8F-44B7-448A-9C74-00004EB5B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590B0-7790-4614-97DC-FD5A078B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D888D-36B4-4A8A-99F4-A14ADBD9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AF58-3F1A-415D-9C82-73BE4CBA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7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9CF3E-0C50-4C3F-9C59-BD5D509FC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D414E-A220-4FCC-BD33-BAFD99EC6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497A2-F995-4582-ADDB-54BB8BEE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5AB3A-DC2D-4CAB-8D89-146C0D4E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ABC44-F0B0-4CD5-8004-F5CA16E4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D990-CC49-4F0A-B0FB-161BD827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DD8D2-D677-4AB2-8F71-7D76386C8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3F60-0E91-4F92-BAA4-D17E3377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7F958-8E01-4813-9FCD-92497123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7615-E0F5-46C5-B088-2F0C69FF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3FF4-B59D-4D11-A77D-7AE1BC0E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7796D-353B-4900-B3E5-099992FB7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3D497-91D5-4E16-9FB9-AE314D20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0446E-EA9C-4CEE-A3DE-74F1E3F7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22C0E-CDDE-4417-A87B-3B581BEE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8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82C2-479E-4EC4-B167-3676595F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D366-A7CF-4919-81EC-17D740FE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25A14-DAB3-4F1E-A8F0-6D0458F37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E46B3-F2DC-4F1D-8FF6-BFB1C903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C6E75-28DC-4A75-9628-A2B0D546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A137A-F9D2-4324-99AF-C1C5CA24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F801-835E-4E12-9119-BEA58796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52CB5-1B1F-4E85-98F2-E253B9830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C4C8A-DCF6-4331-97B3-8009FC1B7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FFCEF-1F2F-4F5A-8E9D-C0152A1FE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B869E-F144-431D-BB68-63D7D483D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8FAD7-596E-40C0-BDB0-2D6993AC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FCFFE6-B324-41B3-9F47-14B877D4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E8647-C8D7-4E8B-A483-49C6B6D1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9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EB72-A36A-43BD-993A-80DF336F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E4186-DA86-4D83-B9C1-E1642813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D679B-2AC3-4E46-B550-7ACBF808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62DF6-5CB7-4F04-BE7E-85169131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88881-9E1B-4009-BB0A-79941CE0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C40C2-F34E-4FF3-8C10-B14F89B1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8A0D6-DAB8-43D3-B0AC-151E23C2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01D1-46B0-4F38-88C1-4E3F1B3F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40BB-6FED-45AE-B589-4D1AE9980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14818-6D52-45B7-B979-6381E082E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A09B5-D9DC-43D1-90EE-E9445EF2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AA12-4AB6-4F89-BD08-B1338B57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7810D-9DDF-48EC-AA91-E1D78A65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2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DE0A-5416-473B-8B71-D89C1F65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0EBF0-3B38-41A2-90F9-24CC9B5DF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23956-6AD8-4D5E-960B-1C48E4979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5729-9B4F-4E72-9AAC-75C8CA44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5467D-F2C3-46EB-9B65-1CB68CA5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41099-E51A-447E-B212-CDA98B40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6DC0A-4DF2-4DB3-9638-9CBBF76D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F4A7D-5626-436A-ADEE-E3D446F2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D20EB-B136-4F60-B2F4-46CA12B3D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45B73-87E1-43DA-B824-D448BDC1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14C76-F448-4357-8894-B30928600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41" descr="A picture containing shape&#10;&#10;Description automatically generated">
            <a:extLst>
              <a:ext uri="{FF2B5EF4-FFF2-40B4-BE49-F238E27FC236}">
                <a16:creationId xmlns:a16="http://schemas.microsoft.com/office/drawing/2014/main" id="{6A08F402-2ADA-334E-BB45-5E7EF2B5B15F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>
            <a:fillRect/>
          </a:stretch>
        </p:blipFill>
        <p:spPr/>
      </p:pic>
      <p:pic>
        <p:nvPicPr>
          <p:cNvPr id="40" name="Picture Placeholder 39" descr="A picture containing text, snack food&#10;&#10;Description automatically generated">
            <a:extLst>
              <a:ext uri="{FF2B5EF4-FFF2-40B4-BE49-F238E27FC236}">
                <a16:creationId xmlns:a16="http://schemas.microsoft.com/office/drawing/2014/main" id="{81805F30-29B1-BF41-924F-AFA02DE5714E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8" name="Picture Placeholder 37" descr="A group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74C3B578-D27B-C84E-8B88-B993401BFD4C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6" name="Picture Placeholder 35" descr="A picture containing text, food, different, snack food&#10;&#10;Description automatically generated">
            <a:extLst>
              <a:ext uri="{FF2B5EF4-FFF2-40B4-BE49-F238E27FC236}">
                <a16:creationId xmlns:a16="http://schemas.microsoft.com/office/drawing/2014/main" id="{22E9D180-1F03-E244-892E-90FAAD3B101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Picture Placeholder 33" descr="A picture containing text, green, outdoor, sign&#10;&#10;Description automatically generated">
            <a:extLst>
              <a:ext uri="{FF2B5EF4-FFF2-40B4-BE49-F238E27FC236}">
                <a16:creationId xmlns:a16="http://schemas.microsoft.com/office/drawing/2014/main" id="{0B80D2FB-16FF-8A4D-ADC4-E68DBDF954E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5" name="Picture Placeholder 31">
            <a:extLst>
              <a:ext uri="{FF2B5EF4-FFF2-40B4-BE49-F238E27FC236}">
                <a16:creationId xmlns:a16="http://schemas.microsoft.com/office/drawing/2014/main" id="{0C2BA2A6-0259-BA46-A0B5-A2E3737A7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590" y="686493"/>
            <a:ext cx="835025" cy="835025"/>
          </a:xfrm>
          <a:prstGeom prst="rect">
            <a:avLst/>
          </a:prstGeom>
        </p:spPr>
      </p:pic>
      <p:pic>
        <p:nvPicPr>
          <p:cNvPr id="32" name="Picture Placeholder 31" descr="A picture containing text&#10;&#10;Description automatically generated">
            <a:extLst>
              <a:ext uri="{FF2B5EF4-FFF2-40B4-BE49-F238E27FC236}">
                <a16:creationId xmlns:a16="http://schemas.microsoft.com/office/drawing/2014/main" id="{996041DE-11E7-9A47-AAAE-9FBD8063CD6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3020" y="681038"/>
            <a:ext cx="835025" cy="835025"/>
          </a:xfr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5458929-9E6D-4BCB-B52B-48B6C6E339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72"/>
            <a:ext cx="3654216" cy="6851655"/>
          </a:xfr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B17F82B-D62C-4A2F-BF34-3639288EE8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644CF0DF-65F4-4D63-B8F0-0AA9B6C4466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E12FDB0A-FF61-486F-804C-41CB6708A89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2566093"/>
            <a:ext cx="917575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32">
            <a:extLst>
              <a:ext uri="{FF2B5EF4-FFF2-40B4-BE49-F238E27FC236}">
                <a16:creationId xmlns:a16="http://schemas.microsoft.com/office/drawing/2014/main" id="{A37E9B6F-5485-4815-905D-C30EE3F61F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Text Box 45">
            <a:extLst>
              <a:ext uri="{FF2B5EF4-FFF2-40B4-BE49-F238E27FC236}">
                <a16:creationId xmlns:a16="http://schemas.microsoft.com/office/drawing/2014/main" id="{B81A1716-625B-455F-A807-FE7B971E55C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9" name="Text Box 59">
            <a:extLst>
              <a:ext uri="{FF2B5EF4-FFF2-40B4-BE49-F238E27FC236}">
                <a16:creationId xmlns:a16="http://schemas.microsoft.com/office/drawing/2014/main" id="{FF965A29-E1FA-4BB4-B73C-C9C8C0777E4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3810693"/>
            <a:ext cx="917575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" name="Rectangle 61">
            <a:extLst>
              <a:ext uri="{FF2B5EF4-FFF2-40B4-BE49-F238E27FC236}">
                <a16:creationId xmlns:a16="http://schemas.microsoft.com/office/drawing/2014/main" id="{6C2EDD1B-86CA-44E7-961B-0FA0A8588B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Text Box 74">
            <a:extLst>
              <a:ext uri="{FF2B5EF4-FFF2-40B4-BE49-F238E27FC236}">
                <a16:creationId xmlns:a16="http://schemas.microsoft.com/office/drawing/2014/main" id="{FD834904-B017-4B2E-8321-64974D767C6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8" name="Text Box 88">
            <a:extLst>
              <a:ext uri="{FF2B5EF4-FFF2-40B4-BE49-F238E27FC236}">
                <a16:creationId xmlns:a16="http://schemas.microsoft.com/office/drawing/2014/main" id="{A6871281-6EC9-4633-A9AA-DB2A38DC489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5056881"/>
            <a:ext cx="917575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9" name="Rectangle 89">
            <a:extLst>
              <a:ext uri="{FF2B5EF4-FFF2-40B4-BE49-F238E27FC236}">
                <a16:creationId xmlns:a16="http://schemas.microsoft.com/office/drawing/2014/main" id="{BD931B59-3D7E-4789-B3CA-F24997D9F0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5475981"/>
            <a:ext cx="90963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9" name="Text Box 102">
            <a:extLst>
              <a:ext uri="{FF2B5EF4-FFF2-40B4-BE49-F238E27FC236}">
                <a16:creationId xmlns:a16="http://schemas.microsoft.com/office/drawing/2014/main" id="{8C5C29B0-CA41-4E80-AF55-7371D72A712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5483918"/>
            <a:ext cx="9048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6" name="Text Box 116">
            <a:extLst>
              <a:ext uri="{FF2B5EF4-FFF2-40B4-BE49-F238E27FC236}">
                <a16:creationId xmlns:a16="http://schemas.microsoft.com/office/drawing/2014/main" id="{9249A50A-5AF4-4950-AA13-651E9AD20FC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6309418"/>
            <a:ext cx="917575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C47C2C7-F63C-4F94-9246-D8968F818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889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34D9B4E5-EFF9-46A0-845E-27B17C0A795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E6EB02B3-E2A6-4C2F-9776-7A06868F707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2566093"/>
            <a:ext cx="915988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F666C80F-F053-430F-BC9B-A13517CAB9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889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Text Box 44">
            <a:extLst>
              <a:ext uri="{FF2B5EF4-FFF2-40B4-BE49-F238E27FC236}">
                <a16:creationId xmlns:a16="http://schemas.microsoft.com/office/drawing/2014/main" id="{B7356C4B-8742-44A3-A003-2F42363522F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8" name="Text Box 58">
            <a:extLst>
              <a:ext uri="{FF2B5EF4-FFF2-40B4-BE49-F238E27FC236}">
                <a16:creationId xmlns:a16="http://schemas.microsoft.com/office/drawing/2014/main" id="{0365447B-6157-49BC-ADD2-E777CA7E72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3810693"/>
            <a:ext cx="915988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9" name="Rectangle 62">
            <a:extLst>
              <a:ext uri="{FF2B5EF4-FFF2-40B4-BE49-F238E27FC236}">
                <a16:creationId xmlns:a16="http://schemas.microsoft.com/office/drawing/2014/main" id="{592B3708-16DF-4BC9-B2D5-88A3E1D5D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889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Text Box 73">
            <a:extLst>
              <a:ext uri="{FF2B5EF4-FFF2-40B4-BE49-F238E27FC236}">
                <a16:creationId xmlns:a16="http://schemas.microsoft.com/office/drawing/2014/main" id="{18E1993A-9B63-49EC-8DB5-69423B225D9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7" name="Text Box 87">
            <a:extLst>
              <a:ext uri="{FF2B5EF4-FFF2-40B4-BE49-F238E27FC236}">
                <a16:creationId xmlns:a16="http://schemas.microsoft.com/office/drawing/2014/main" id="{A9C59E1C-80E2-49EC-BD66-12F8A8F4318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5056881"/>
            <a:ext cx="915988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7" name="Rectangle 90">
            <a:extLst>
              <a:ext uri="{FF2B5EF4-FFF2-40B4-BE49-F238E27FC236}">
                <a16:creationId xmlns:a16="http://schemas.microsoft.com/office/drawing/2014/main" id="{763B0CF4-538B-43E5-9931-8922EC6EB4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7756" y="5475981"/>
            <a:ext cx="908050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8" name="Text Box 101">
            <a:extLst>
              <a:ext uri="{FF2B5EF4-FFF2-40B4-BE49-F238E27FC236}">
                <a16:creationId xmlns:a16="http://schemas.microsoft.com/office/drawing/2014/main" id="{21E04CE6-7F66-49AB-AE3E-D596217C0B1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5483918"/>
            <a:ext cx="9048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5" name="Text Box 115">
            <a:extLst>
              <a:ext uri="{FF2B5EF4-FFF2-40B4-BE49-F238E27FC236}">
                <a16:creationId xmlns:a16="http://schemas.microsoft.com/office/drawing/2014/main" id="{A16501EB-F547-4852-B0CF-40BDD790ECF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6309418"/>
            <a:ext cx="915988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9F2223F-F52F-40BF-B50E-953AA35DEA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072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C2122D1-2712-488D-9FE5-6D95F5C0F27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6F0656D1-DF36-4EAC-8AA9-979C8EC66F6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2566093"/>
            <a:ext cx="915988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34">
            <a:extLst>
              <a:ext uri="{FF2B5EF4-FFF2-40B4-BE49-F238E27FC236}">
                <a16:creationId xmlns:a16="http://schemas.microsoft.com/office/drawing/2014/main" id="{FA14B603-FD54-41E8-B037-590B08BCBE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072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Text Box 43">
            <a:extLst>
              <a:ext uri="{FF2B5EF4-FFF2-40B4-BE49-F238E27FC236}">
                <a16:creationId xmlns:a16="http://schemas.microsoft.com/office/drawing/2014/main" id="{271C37E8-26FA-4DBF-9D81-DA87C94A269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7" name="Text Box 57">
            <a:extLst>
              <a:ext uri="{FF2B5EF4-FFF2-40B4-BE49-F238E27FC236}">
                <a16:creationId xmlns:a16="http://schemas.microsoft.com/office/drawing/2014/main" id="{B18350F4-91C9-4021-9893-59890EFE6B9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3810693"/>
            <a:ext cx="915988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0" name="Rectangle 63">
            <a:extLst>
              <a:ext uri="{FF2B5EF4-FFF2-40B4-BE49-F238E27FC236}">
                <a16:creationId xmlns:a16="http://schemas.microsoft.com/office/drawing/2014/main" id="{7401DF9A-B71C-48C4-9C3C-4FF7F0A578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072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Text Box 72">
            <a:extLst>
              <a:ext uri="{FF2B5EF4-FFF2-40B4-BE49-F238E27FC236}">
                <a16:creationId xmlns:a16="http://schemas.microsoft.com/office/drawing/2014/main" id="{A907FDAC-D5C2-4DDA-B9DA-BFAB2BDB45E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6" name="Text Box 86">
            <a:extLst>
              <a:ext uri="{FF2B5EF4-FFF2-40B4-BE49-F238E27FC236}">
                <a16:creationId xmlns:a16="http://schemas.microsoft.com/office/drawing/2014/main" id="{8E3A631F-0616-4728-A78C-D626A8CDAA5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5056881"/>
            <a:ext cx="915988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8" name="Rectangle 91">
            <a:extLst>
              <a:ext uri="{FF2B5EF4-FFF2-40B4-BE49-F238E27FC236}">
                <a16:creationId xmlns:a16="http://schemas.microsoft.com/office/drawing/2014/main" id="{4C61EDED-8ECC-4720-BB67-CC4531DF98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218" y="5475981"/>
            <a:ext cx="908050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7" name="Text Box 100">
            <a:extLst>
              <a:ext uri="{FF2B5EF4-FFF2-40B4-BE49-F238E27FC236}">
                <a16:creationId xmlns:a16="http://schemas.microsoft.com/office/drawing/2014/main" id="{F5B662CC-46C9-4B54-8BAB-C76F8349F09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5483918"/>
            <a:ext cx="9048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4" name="Text Box 114">
            <a:extLst>
              <a:ext uri="{FF2B5EF4-FFF2-40B4-BE49-F238E27FC236}">
                <a16:creationId xmlns:a16="http://schemas.microsoft.com/office/drawing/2014/main" id="{0B0211A8-310E-4720-A3E8-8BD63674A26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6309418"/>
            <a:ext cx="915988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A997B94-999A-4131-AFCA-C1811FCC68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2017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92DB28A0-16F7-4644-B2A9-DF7E7261191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1739006"/>
            <a:ext cx="9064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6A11E391-083B-4AE2-BF65-FB4BDE90B55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2566093"/>
            <a:ext cx="914400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35">
            <a:extLst>
              <a:ext uri="{FF2B5EF4-FFF2-40B4-BE49-F238E27FC236}">
                <a16:creationId xmlns:a16="http://schemas.microsoft.com/office/drawing/2014/main" id="{F7DDBEB2-FEFF-45C1-AA93-FA1C3B5396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2017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Text Box 42">
            <a:extLst>
              <a:ext uri="{FF2B5EF4-FFF2-40B4-BE49-F238E27FC236}">
                <a16:creationId xmlns:a16="http://schemas.microsoft.com/office/drawing/2014/main" id="{94170D71-9D9B-4CFB-BC6B-0B170AEAEA2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2988368"/>
            <a:ext cx="9064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6" name="Text Box 56">
            <a:extLst>
              <a:ext uri="{FF2B5EF4-FFF2-40B4-BE49-F238E27FC236}">
                <a16:creationId xmlns:a16="http://schemas.microsoft.com/office/drawing/2014/main" id="{13A6729A-D6AF-4062-9B2D-2A47C26A04C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3810693"/>
            <a:ext cx="914400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1" name="Rectangle 64">
            <a:extLst>
              <a:ext uri="{FF2B5EF4-FFF2-40B4-BE49-F238E27FC236}">
                <a16:creationId xmlns:a16="http://schemas.microsoft.com/office/drawing/2014/main" id="{F88BAE5C-A714-487C-9C8C-0D0060226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2017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Text Box 71">
            <a:extLst>
              <a:ext uri="{FF2B5EF4-FFF2-40B4-BE49-F238E27FC236}">
                <a16:creationId xmlns:a16="http://schemas.microsoft.com/office/drawing/2014/main" id="{16E088DC-C556-4A65-8A18-98F62FC7C5E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4236143"/>
            <a:ext cx="9064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5" name="Text Box 85">
            <a:extLst>
              <a:ext uri="{FF2B5EF4-FFF2-40B4-BE49-F238E27FC236}">
                <a16:creationId xmlns:a16="http://schemas.microsoft.com/office/drawing/2014/main" id="{4AE9B66D-5BA2-4C81-8230-A134E451D54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5056881"/>
            <a:ext cx="914400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99CBFDA-16CF-4E0B-B240-39F707DF9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3786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4F240E14-AFA1-48DD-B8D9-8E4DEBE705E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8ACECE50-720A-4FD8-83A1-8C4E8952114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2566093"/>
            <a:ext cx="915987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88C4BFCF-5D11-4E56-921E-B3F490ED53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3786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Text Box 41">
            <a:extLst>
              <a:ext uri="{FF2B5EF4-FFF2-40B4-BE49-F238E27FC236}">
                <a16:creationId xmlns:a16="http://schemas.microsoft.com/office/drawing/2014/main" id="{044C43BC-4B77-43EC-BAF7-2B6BDB22F18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5" name="Text Box 55">
            <a:extLst>
              <a:ext uri="{FF2B5EF4-FFF2-40B4-BE49-F238E27FC236}">
                <a16:creationId xmlns:a16="http://schemas.microsoft.com/office/drawing/2014/main" id="{3CC211BE-3D21-4BF9-A4D0-F142676A529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3810693"/>
            <a:ext cx="915987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2" name="Rectangle 65">
            <a:extLst>
              <a:ext uri="{FF2B5EF4-FFF2-40B4-BE49-F238E27FC236}">
                <a16:creationId xmlns:a16="http://schemas.microsoft.com/office/drawing/2014/main" id="{992E853A-6293-4B19-BE56-5C34BC36A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3786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Text Box 70">
            <a:extLst>
              <a:ext uri="{FF2B5EF4-FFF2-40B4-BE49-F238E27FC236}">
                <a16:creationId xmlns:a16="http://schemas.microsoft.com/office/drawing/2014/main" id="{C1F52B88-0B28-4EF0-8FF9-2932931231F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4" name="Text Box 84">
            <a:extLst>
              <a:ext uri="{FF2B5EF4-FFF2-40B4-BE49-F238E27FC236}">
                <a16:creationId xmlns:a16="http://schemas.microsoft.com/office/drawing/2014/main" id="{468D0DF9-54E4-4986-B693-709BD09250A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5056881"/>
            <a:ext cx="915987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8" name="Rectangle 121">
            <a:extLst>
              <a:ext uri="{FF2B5EF4-FFF2-40B4-BE49-F238E27FC236}">
                <a16:creationId xmlns:a16="http://schemas.microsoft.com/office/drawing/2014/main" id="{4BB1E199-A74F-453C-991B-BE2CAD5B5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4078" y="48329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Text Box 126">
            <a:extLst>
              <a:ext uri="{FF2B5EF4-FFF2-40B4-BE49-F238E27FC236}">
                <a16:creationId xmlns:a16="http://schemas.microsoft.com/office/drawing/2014/main" id="{9FF3FC62-4F0E-4B95-8C32-9CAB609557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49123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0" name="Text Box 140">
            <a:extLst>
              <a:ext uri="{FF2B5EF4-FFF2-40B4-BE49-F238E27FC236}">
                <a16:creationId xmlns:a16="http://schemas.microsoft.com/office/drawing/2014/main" id="{D7029CF0-9883-45D7-82C0-E14DECFB6CC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1327843"/>
            <a:ext cx="915987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0C09830-DE13-43FF-980E-7F1E36F57D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556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2060511-9CB1-4227-9EA5-22960448C7F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68C6728E-F75A-484C-8FF0-1B2960CEA7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2566093"/>
            <a:ext cx="915988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" name="Rectangle 37">
            <a:extLst>
              <a:ext uri="{FF2B5EF4-FFF2-40B4-BE49-F238E27FC236}">
                <a16:creationId xmlns:a16="http://schemas.microsoft.com/office/drawing/2014/main" id="{894301FB-F507-4AFF-945A-FF15D2D97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556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Text Box 40">
            <a:extLst>
              <a:ext uri="{FF2B5EF4-FFF2-40B4-BE49-F238E27FC236}">
                <a16:creationId xmlns:a16="http://schemas.microsoft.com/office/drawing/2014/main" id="{A13648E7-B6C7-46A1-83D7-37E2646840E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4" name="Text Box 54">
            <a:extLst>
              <a:ext uri="{FF2B5EF4-FFF2-40B4-BE49-F238E27FC236}">
                <a16:creationId xmlns:a16="http://schemas.microsoft.com/office/drawing/2014/main" id="{4D632797-8B0F-4138-B68E-300DD790BF3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3810693"/>
            <a:ext cx="915988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3" name="Rectangle 66">
            <a:extLst>
              <a:ext uri="{FF2B5EF4-FFF2-40B4-BE49-F238E27FC236}">
                <a16:creationId xmlns:a16="http://schemas.microsoft.com/office/drawing/2014/main" id="{855C3B7A-6274-4268-87A3-DF42471D6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556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Text Box 69">
            <a:extLst>
              <a:ext uri="{FF2B5EF4-FFF2-40B4-BE49-F238E27FC236}">
                <a16:creationId xmlns:a16="http://schemas.microsoft.com/office/drawing/2014/main" id="{3C1E8045-A82E-476A-A46B-B93599F48FE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3" name="Text Box 83">
            <a:extLst>
              <a:ext uri="{FF2B5EF4-FFF2-40B4-BE49-F238E27FC236}">
                <a16:creationId xmlns:a16="http://schemas.microsoft.com/office/drawing/2014/main" id="{1DA188A5-9A61-4295-9B42-311E947A627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5056881"/>
            <a:ext cx="915988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9" name="Rectangle 122">
            <a:extLst>
              <a:ext uri="{FF2B5EF4-FFF2-40B4-BE49-F238E27FC236}">
                <a16:creationId xmlns:a16="http://schemas.microsoft.com/office/drawing/2014/main" id="{BF2E66D6-FEDA-4F94-9216-B2C4838C8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127" y="48329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Text Box 125">
            <a:extLst>
              <a:ext uri="{FF2B5EF4-FFF2-40B4-BE49-F238E27FC236}">
                <a16:creationId xmlns:a16="http://schemas.microsoft.com/office/drawing/2014/main" id="{82BBE06E-758B-4647-AC5C-EFACAB54E9E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49123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9" name="Text Box 139">
            <a:extLst>
              <a:ext uri="{FF2B5EF4-FFF2-40B4-BE49-F238E27FC236}">
                <a16:creationId xmlns:a16="http://schemas.microsoft.com/office/drawing/2014/main" id="{E8E5B387-B90B-4132-B183-B69FB52FAB0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1327843"/>
            <a:ext cx="915988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26F1C3C-AA35-43E1-AE01-26DA30082C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913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2303A3E5-F701-43E3-8718-D330ECCD362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3D79088B-6D4F-47AF-A00F-F29137B5425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2566093"/>
            <a:ext cx="917575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" name="Rectangle 38">
            <a:extLst>
              <a:ext uri="{FF2B5EF4-FFF2-40B4-BE49-F238E27FC236}">
                <a16:creationId xmlns:a16="http://schemas.microsoft.com/office/drawing/2014/main" id="{FC17EF53-73F4-4360-8568-DA7A11CF18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913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Text Box 39">
            <a:extLst>
              <a:ext uri="{FF2B5EF4-FFF2-40B4-BE49-F238E27FC236}">
                <a16:creationId xmlns:a16="http://schemas.microsoft.com/office/drawing/2014/main" id="{025C6FE6-0585-4315-9CD5-7D2CA13C6E6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3" name="Text Box 53">
            <a:extLst>
              <a:ext uri="{FF2B5EF4-FFF2-40B4-BE49-F238E27FC236}">
                <a16:creationId xmlns:a16="http://schemas.microsoft.com/office/drawing/2014/main" id="{58F216C7-4DA2-47FB-9D11-07A19614DB7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3810693"/>
            <a:ext cx="917575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4" name="Rectangle 67">
            <a:extLst>
              <a:ext uri="{FF2B5EF4-FFF2-40B4-BE49-F238E27FC236}">
                <a16:creationId xmlns:a16="http://schemas.microsoft.com/office/drawing/2014/main" id="{D181613A-B53A-4926-89C2-62ECD5824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913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Text Box 68">
            <a:extLst>
              <a:ext uri="{FF2B5EF4-FFF2-40B4-BE49-F238E27FC236}">
                <a16:creationId xmlns:a16="http://schemas.microsoft.com/office/drawing/2014/main" id="{EF9D0A03-0DF4-43BD-8726-AB2781229B8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2" name="Text Box 82">
            <a:extLst>
              <a:ext uri="{FF2B5EF4-FFF2-40B4-BE49-F238E27FC236}">
                <a16:creationId xmlns:a16="http://schemas.microsoft.com/office/drawing/2014/main" id="{9B802C57-DC2B-4088-AEE8-A5052C09588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5056881"/>
            <a:ext cx="917575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0" name="Rectangle 123">
            <a:extLst>
              <a:ext uri="{FF2B5EF4-FFF2-40B4-BE49-F238E27FC236}">
                <a16:creationId xmlns:a16="http://schemas.microsoft.com/office/drawing/2014/main" id="{F0438B25-B4B8-4A0A-B582-90CE5631BB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9351" y="48329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1" name="Text Box 124">
            <a:extLst>
              <a:ext uri="{FF2B5EF4-FFF2-40B4-BE49-F238E27FC236}">
                <a16:creationId xmlns:a16="http://schemas.microsoft.com/office/drawing/2014/main" id="{29B1C3F9-C91E-47A8-8986-1C9450146A6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49123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8" name="Text Box 138">
            <a:extLst>
              <a:ext uri="{FF2B5EF4-FFF2-40B4-BE49-F238E27FC236}">
                <a16:creationId xmlns:a16="http://schemas.microsoft.com/office/drawing/2014/main" id="{391519EC-414D-49C1-910D-DE538918CBE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1327843"/>
            <a:ext cx="917575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Placeholder 3" descr="A bowl of macaroni and cheese&#10;&#10;Description automatically generated with low confidence">
            <a:extLst>
              <a:ext uri="{FF2B5EF4-FFF2-40B4-BE49-F238E27FC236}">
                <a16:creationId xmlns:a16="http://schemas.microsoft.com/office/drawing/2014/main" id="{73FF940C-8BC3-9C41-B510-6F19C725536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3725" y="688975"/>
            <a:ext cx="835025" cy="835025"/>
          </a:xfrm>
        </p:spPr>
      </p:pic>
      <p:sp>
        <p:nvSpPr>
          <p:cNvPr id="269" name="Picture Placeholder 268">
            <a:extLst>
              <a:ext uri="{FF2B5EF4-FFF2-40B4-BE49-F238E27FC236}">
                <a16:creationId xmlns:a16="http://schemas.microsoft.com/office/drawing/2014/main" id="{1F4873FB-021E-4150-86DA-AAC120147C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71" name="Picture Placeholder 270">
            <a:extLst>
              <a:ext uri="{FF2B5EF4-FFF2-40B4-BE49-F238E27FC236}">
                <a16:creationId xmlns:a16="http://schemas.microsoft.com/office/drawing/2014/main" id="{17998040-5326-4759-A6A1-BEA29B74F42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72" name="Picture Placeholder 271">
            <a:extLst>
              <a:ext uri="{FF2B5EF4-FFF2-40B4-BE49-F238E27FC236}">
                <a16:creationId xmlns:a16="http://schemas.microsoft.com/office/drawing/2014/main" id="{FF436F22-A67A-4A2F-8235-6C08E12EA46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74" name="Picture Placeholder 273">
            <a:extLst>
              <a:ext uri="{FF2B5EF4-FFF2-40B4-BE49-F238E27FC236}">
                <a16:creationId xmlns:a16="http://schemas.microsoft.com/office/drawing/2014/main" id="{1E9558BE-BF75-4B4B-B128-9A0522DF048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275" name="Picture Placeholder 274">
            <a:extLst>
              <a:ext uri="{FF2B5EF4-FFF2-40B4-BE49-F238E27FC236}">
                <a16:creationId xmlns:a16="http://schemas.microsoft.com/office/drawing/2014/main" id="{9DA21491-306C-4B27-8565-19167ABF850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76" name="Picture Placeholder 275">
            <a:extLst>
              <a:ext uri="{FF2B5EF4-FFF2-40B4-BE49-F238E27FC236}">
                <a16:creationId xmlns:a16="http://schemas.microsoft.com/office/drawing/2014/main" id="{A551025D-095C-4869-BD8D-3888DFC35FD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77" name="Picture Placeholder 276">
            <a:extLst>
              <a:ext uri="{FF2B5EF4-FFF2-40B4-BE49-F238E27FC236}">
                <a16:creationId xmlns:a16="http://schemas.microsoft.com/office/drawing/2014/main" id="{ED1E0730-B75A-4704-A301-91F8C4F6FD2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78" name="Picture Placeholder 277">
            <a:extLst>
              <a:ext uri="{FF2B5EF4-FFF2-40B4-BE49-F238E27FC236}">
                <a16:creationId xmlns:a16="http://schemas.microsoft.com/office/drawing/2014/main" id="{B2FF36FB-18E2-4C56-83B3-B5AB931ECB5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79" name="Picture Placeholder 278">
            <a:extLst>
              <a:ext uri="{FF2B5EF4-FFF2-40B4-BE49-F238E27FC236}">
                <a16:creationId xmlns:a16="http://schemas.microsoft.com/office/drawing/2014/main" id="{50735385-65F0-45F1-82DA-91806774CD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80" name="Picture Placeholder 279">
            <a:extLst>
              <a:ext uri="{FF2B5EF4-FFF2-40B4-BE49-F238E27FC236}">
                <a16:creationId xmlns:a16="http://schemas.microsoft.com/office/drawing/2014/main" id="{5F802D24-3D39-437C-BA39-8C00CABD552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81" name="Picture Placeholder 280">
            <a:extLst>
              <a:ext uri="{FF2B5EF4-FFF2-40B4-BE49-F238E27FC236}">
                <a16:creationId xmlns:a16="http://schemas.microsoft.com/office/drawing/2014/main" id="{F407B945-774B-48C1-A16E-F69E56153A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283" name="Picture Placeholder 282">
            <a:extLst>
              <a:ext uri="{FF2B5EF4-FFF2-40B4-BE49-F238E27FC236}">
                <a16:creationId xmlns:a16="http://schemas.microsoft.com/office/drawing/2014/main" id="{080984CA-A175-4487-BAAD-4D6DE0FED1C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284" name="Picture Placeholder 283">
            <a:extLst>
              <a:ext uri="{FF2B5EF4-FFF2-40B4-BE49-F238E27FC236}">
                <a16:creationId xmlns:a16="http://schemas.microsoft.com/office/drawing/2014/main" id="{2D0B834E-14E6-451A-8786-84E716B7A11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285" name="Picture Placeholder 284">
            <a:extLst>
              <a:ext uri="{FF2B5EF4-FFF2-40B4-BE49-F238E27FC236}">
                <a16:creationId xmlns:a16="http://schemas.microsoft.com/office/drawing/2014/main" id="{26B740DA-CCAE-49AB-860E-B931B2945A2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286" name="Picture Placeholder 285">
            <a:extLst>
              <a:ext uri="{FF2B5EF4-FFF2-40B4-BE49-F238E27FC236}">
                <a16:creationId xmlns:a16="http://schemas.microsoft.com/office/drawing/2014/main" id="{D64F9D24-47EE-4FF0-8CAE-1B5433FA10C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287" name="Picture Placeholder 286">
            <a:extLst>
              <a:ext uri="{FF2B5EF4-FFF2-40B4-BE49-F238E27FC236}">
                <a16:creationId xmlns:a16="http://schemas.microsoft.com/office/drawing/2014/main" id="{5FCBFBCA-2387-4F7F-A15D-E6215E7AD72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248" name="Picture Placeholder 1247">
            <a:extLst>
              <a:ext uri="{FF2B5EF4-FFF2-40B4-BE49-F238E27FC236}">
                <a16:creationId xmlns:a16="http://schemas.microsoft.com/office/drawing/2014/main" id="{49029E61-D60A-431D-8CEE-585916B3840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1249" name="Picture Placeholder 1248">
            <a:extLst>
              <a:ext uri="{FF2B5EF4-FFF2-40B4-BE49-F238E27FC236}">
                <a16:creationId xmlns:a16="http://schemas.microsoft.com/office/drawing/2014/main" id="{A5A0A28C-1867-489C-A7C1-5E5869519A6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1251" name="Picture Placeholder 1250">
            <a:extLst>
              <a:ext uri="{FF2B5EF4-FFF2-40B4-BE49-F238E27FC236}">
                <a16:creationId xmlns:a16="http://schemas.microsoft.com/office/drawing/2014/main" id="{9DE64927-CFB5-4D89-8ED3-E774DE3E41F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1253" name="Picture Placeholder 1252">
            <a:extLst>
              <a:ext uri="{FF2B5EF4-FFF2-40B4-BE49-F238E27FC236}">
                <a16:creationId xmlns:a16="http://schemas.microsoft.com/office/drawing/2014/main" id="{582F030F-A3AD-43A6-9BBB-D0A52579CE2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pic>
        <p:nvPicPr>
          <p:cNvPr id="258" name="Picture 25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3F9CDB0-7FB4-4861-B8C6-6F558E1D4C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947" y="5974905"/>
            <a:ext cx="1024087" cy="334513"/>
          </a:xfrm>
          <a:prstGeom prst="rect">
            <a:avLst/>
          </a:prstGeom>
        </p:spPr>
      </p:pic>
      <p:sp>
        <p:nvSpPr>
          <p:cNvPr id="128" name="Text Placeholder 1257">
            <a:extLst>
              <a:ext uri="{FF2B5EF4-FFF2-40B4-BE49-F238E27FC236}">
                <a16:creationId xmlns:a16="http://schemas.microsoft.com/office/drawing/2014/main" id="{D41896BF-E5E2-024A-8F8F-7D0869BD377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-163947" y="6314382"/>
            <a:ext cx="3822700" cy="3524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29" name="Picture 128" descr="Icon&#10;&#10;Description automatically generated">
            <a:extLst>
              <a:ext uri="{FF2B5EF4-FFF2-40B4-BE49-F238E27FC236}">
                <a16:creationId xmlns:a16="http://schemas.microsoft.com/office/drawing/2014/main" id="{7CD01679-D9AD-624D-B58F-DBB4716C3B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8" y="5677593"/>
            <a:ext cx="537709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130" name="Picture 129" descr="Icon&#10;&#10;Description automatically generated">
            <a:extLst>
              <a:ext uri="{FF2B5EF4-FFF2-40B4-BE49-F238E27FC236}">
                <a16:creationId xmlns:a16="http://schemas.microsoft.com/office/drawing/2014/main" id="{2B079094-618A-BB42-B374-DA775D2DD9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45" y="5677593"/>
            <a:ext cx="540046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131" name="Picture 130" descr="Icon&#10;&#10;Description automatically generated">
            <a:extLst>
              <a:ext uri="{FF2B5EF4-FFF2-40B4-BE49-F238E27FC236}">
                <a16:creationId xmlns:a16="http://schemas.microsoft.com/office/drawing/2014/main" id="{9FD265EC-794D-5A44-B55D-7706BBE559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19" y="5677593"/>
            <a:ext cx="537709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64EC5074-0E68-9D40-BECB-1C50D980DD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28" y="6115786"/>
            <a:ext cx="1127115" cy="481769"/>
          </a:xfrm>
          <a:prstGeom prst="rect">
            <a:avLst/>
          </a:prstGeom>
          <a:noFill/>
        </p:spPr>
      </p:pic>
      <p:sp>
        <p:nvSpPr>
          <p:cNvPr id="133" name="Rectangle 121">
            <a:extLst>
              <a:ext uri="{FF2B5EF4-FFF2-40B4-BE49-F238E27FC236}">
                <a16:creationId xmlns:a16="http://schemas.microsoft.com/office/drawing/2014/main" id="{CA826D43-DFB4-2147-AA1B-2CDF762F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45855" y="48964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Text Box 126">
            <a:extLst>
              <a:ext uri="{FF2B5EF4-FFF2-40B4-BE49-F238E27FC236}">
                <a16:creationId xmlns:a16="http://schemas.microsoft.com/office/drawing/2014/main" id="{4EA27621-9C15-6347-9505-CDC5A68B957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41093" y="49758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Text Box 140">
            <a:extLst>
              <a:ext uri="{FF2B5EF4-FFF2-40B4-BE49-F238E27FC236}">
                <a16:creationId xmlns:a16="http://schemas.microsoft.com/office/drawing/2014/main" id="{1DE19ACD-B23F-5346-A3AF-BBDF1384348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41093" y="1334193"/>
            <a:ext cx="915987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122">
            <a:extLst>
              <a:ext uri="{FF2B5EF4-FFF2-40B4-BE49-F238E27FC236}">
                <a16:creationId xmlns:a16="http://schemas.microsoft.com/office/drawing/2014/main" id="{67951042-0429-8D42-AB69-3831127759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6904" y="48964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Text Box 125">
            <a:extLst>
              <a:ext uri="{FF2B5EF4-FFF2-40B4-BE49-F238E27FC236}">
                <a16:creationId xmlns:a16="http://schemas.microsoft.com/office/drawing/2014/main" id="{71AFE963-57BB-2048-B354-085893CFF03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28492" y="49758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Text Box 139">
            <a:extLst>
              <a:ext uri="{FF2B5EF4-FFF2-40B4-BE49-F238E27FC236}">
                <a16:creationId xmlns:a16="http://schemas.microsoft.com/office/drawing/2014/main" id="{D80827BF-2B12-2449-80B9-55D77C653E4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23729" y="1334193"/>
            <a:ext cx="915988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23">
            <a:extLst>
              <a:ext uri="{FF2B5EF4-FFF2-40B4-BE49-F238E27FC236}">
                <a16:creationId xmlns:a16="http://schemas.microsoft.com/office/drawing/2014/main" id="{7941F2A5-0B2C-9541-900C-BDDE9B60FB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11128" y="48964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Text Box 124">
            <a:extLst>
              <a:ext uri="{FF2B5EF4-FFF2-40B4-BE49-F238E27FC236}">
                <a16:creationId xmlns:a16="http://schemas.microsoft.com/office/drawing/2014/main" id="{96D0CB60-04AF-184C-809E-F46C4AF0E56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611128" y="49758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Text Box 138">
            <a:extLst>
              <a:ext uri="{FF2B5EF4-FFF2-40B4-BE49-F238E27FC236}">
                <a16:creationId xmlns:a16="http://schemas.microsoft.com/office/drawing/2014/main" id="{E8BDE77B-F4D5-7D4D-A426-59FE2F90AA3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606365" y="1334193"/>
            <a:ext cx="917575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21">
            <a:extLst>
              <a:ext uri="{FF2B5EF4-FFF2-40B4-BE49-F238E27FC236}">
                <a16:creationId xmlns:a16="http://schemas.microsoft.com/office/drawing/2014/main" id="{CF6EE75C-3E06-574C-8C6F-C40BAD9256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1156" y="48964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Text Box 126">
            <a:extLst>
              <a:ext uri="{FF2B5EF4-FFF2-40B4-BE49-F238E27FC236}">
                <a16:creationId xmlns:a16="http://schemas.microsoft.com/office/drawing/2014/main" id="{EE590450-27F2-EC42-A51C-5CBA09C92C2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66394" y="49758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Text Box 140">
            <a:extLst>
              <a:ext uri="{FF2B5EF4-FFF2-40B4-BE49-F238E27FC236}">
                <a16:creationId xmlns:a16="http://schemas.microsoft.com/office/drawing/2014/main" id="{EF84424D-4448-764A-AAE8-4BC62B32DA1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66394" y="1334193"/>
            <a:ext cx="915987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9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18A4EA7796A146901B3446A7C51562" ma:contentTypeVersion="13" ma:contentTypeDescription="Create a new document." ma:contentTypeScope="" ma:versionID="fc647c1b7a3857d483ffba36dee6fe7d">
  <xsd:schema xmlns:xsd="http://www.w3.org/2001/XMLSchema" xmlns:xs="http://www.w3.org/2001/XMLSchema" xmlns:p="http://schemas.microsoft.com/office/2006/metadata/properties" xmlns:ns2="f73e5c17-50ce-4f27-9e14-c9af0f66c2ac" xmlns:ns3="a513daf7-8405-4d5e-9fa1-262fb18eca61" targetNamespace="http://schemas.microsoft.com/office/2006/metadata/properties" ma:root="true" ma:fieldsID="76fe1909c15908269db7bb0d4c9f9d88" ns2:_="" ns3:_="">
    <xsd:import namespace="f73e5c17-50ce-4f27-9e14-c9af0f66c2ac"/>
    <xsd:import namespace="a513daf7-8405-4d5e-9fa1-262fb18eca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e5c17-50ce-4f27-9e14-c9af0f66c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3daf7-8405-4d5e-9fa1-262fb18eca6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565930-B257-4123-94C7-EC6562FE9C8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C1F603-32EE-465E-9315-4A2C217840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72942-73A2-4950-A568-6EC6D544F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e5c17-50ce-4f27-9e14-c9af0f66c2ac"/>
    <ds:schemaRef ds:uri="a513daf7-8405-4d5e-9fa1-262fb18eca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93</Words>
  <Application>Microsoft Macintosh PowerPoint</Application>
  <PresentationFormat>Widescreen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KCaruso</dc:creator>
  <cp:lastModifiedBy>Ponce, Alexa</cp:lastModifiedBy>
  <cp:revision>11</cp:revision>
  <dcterms:created xsi:type="dcterms:W3CDTF">2020-09-29T17:23:51Z</dcterms:created>
  <dcterms:modified xsi:type="dcterms:W3CDTF">2021-11-04T16:40:58Z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0x0101005018A4EA7796A146901B3446A7C51562</vt:lpwstr>
  </property>
</Properties>
</file>